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4" d="100"/>
          <a:sy n="154" d="100"/>
        </p:scale>
        <p:origin x="-37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2511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7cdec13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7cdec13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17cdec13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17cdec13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17cdec13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17cdec13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17cdec13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17cdec13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17cdec13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17cdec13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7cdec131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7cdec131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5nmwuu6RX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-311725"/>
            <a:ext cx="8520600" cy="241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r>
              <a:rPr lang="en">
                <a:latin typeface="Impact"/>
                <a:ea typeface="Impact"/>
                <a:cs typeface="Impact"/>
                <a:sym typeface="Impact"/>
              </a:rPr>
              <a:t>JAGKY</a:t>
            </a:r>
            <a:endParaRPr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                Summer Training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3325" y="2286000"/>
            <a:ext cx="4572000" cy="26531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931725" y="1350825"/>
            <a:ext cx="73428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0925"/>
            <a:ext cx="8520600" cy="778800"/>
          </a:xfrm>
          <a:prstGeom prst="rect">
            <a:avLst/>
          </a:prstGeom>
          <a:solidFill>
            <a:srgbClr val="1155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Impact"/>
                <a:ea typeface="Impact"/>
                <a:cs typeface="Impact"/>
                <a:sym typeface="Impact"/>
              </a:rPr>
              <a:t> Making the Pitch</a:t>
            </a:r>
            <a:r>
              <a:rPr lang="en"/>
              <a:t> 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307975"/>
            <a:ext cx="8520600" cy="3416400"/>
          </a:xfrm>
          <a:prstGeom prst="rect">
            <a:avLst/>
          </a:prstGeom>
          <a:solidFill>
            <a:srgbClr val="00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DRIP DROP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https://www.youtube.com/watch?v=y5nmwuu6RX0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20925"/>
            <a:ext cx="8520600" cy="778800"/>
          </a:xfrm>
          <a:prstGeom prst="rect">
            <a:avLst/>
          </a:prstGeom>
          <a:solidFill>
            <a:srgbClr val="1155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Impact"/>
                <a:ea typeface="Impact"/>
                <a:cs typeface="Impact"/>
                <a:sym typeface="Impact"/>
              </a:rPr>
              <a:t> Meet today’s “JAG SHARKS”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307975"/>
            <a:ext cx="8520600" cy="3416400"/>
          </a:xfrm>
          <a:prstGeom prst="rect">
            <a:avLst/>
          </a:prstGeom>
          <a:solidFill>
            <a:srgbClr val="00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Audra Patrick:  The HSN Queen! Audra is the creator of over 100 products that have been sold on HSN and she has a became a self-made Millionaire overnight!  She knows instantly if a product is a “ hero or a zero”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Ryan Adams: Ryan is the designer and CFO of his own Men’s clothing line designed for the everyday “Southern Gentleman.”  He turned his home based clothing line into a brand being sold in over 300 stores nationwide.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James Bruce: Former NBA star turned Real Estate Icon.  James not only enjoys investing in companies which he believes in but he also tours the country as a motivational speaker and book author.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220925"/>
            <a:ext cx="8520600" cy="778800"/>
          </a:xfrm>
          <a:prstGeom prst="rect">
            <a:avLst/>
          </a:prstGeom>
          <a:solidFill>
            <a:srgbClr val="1155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Impact"/>
                <a:ea typeface="Impact"/>
                <a:cs typeface="Impact"/>
                <a:sym typeface="Impact"/>
              </a:rPr>
              <a:t> Directions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307975"/>
            <a:ext cx="8520600" cy="3416400"/>
          </a:xfrm>
          <a:prstGeom prst="rect">
            <a:avLst/>
          </a:prstGeom>
          <a:solidFill>
            <a:srgbClr val="00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800"/>
              <a:buChar char="-"/>
            </a:pPr>
            <a:r>
              <a:rPr lang="en">
                <a:solidFill>
                  <a:srgbClr val="4B4B4B"/>
                </a:solidFill>
                <a:highlight>
                  <a:srgbClr val="FFFFFF"/>
                </a:highlight>
              </a:rPr>
              <a:t>Each team will have 15 minutes to come up with an imaginary product and develop a pitch for it. </a:t>
            </a:r>
            <a:endParaRPr>
              <a:solidFill>
                <a:srgbClr val="4B4B4B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800"/>
              <a:buChar char="-"/>
            </a:pPr>
            <a:r>
              <a:rPr lang="en">
                <a:solidFill>
                  <a:srgbClr val="4B4B4B"/>
                </a:solidFill>
                <a:highlight>
                  <a:srgbClr val="FFFFFF"/>
                </a:highlight>
              </a:rPr>
              <a:t>Use the included paper and markers on each table to create a visual for the “Sharks.”  Also, please feel free to add any additional demonstrations that you feel may better “sell” your product!</a:t>
            </a:r>
            <a:endParaRPr>
              <a:solidFill>
                <a:srgbClr val="4B4B4B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800"/>
              <a:buChar char="-"/>
            </a:pPr>
            <a:r>
              <a:rPr lang="en">
                <a:solidFill>
                  <a:srgbClr val="4B4B4B"/>
                </a:solidFill>
                <a:highlight>
                  <a:srgbClr val="FFFFFF"/>
                </a:highlight>
              </a:rPr>
              <a:t>Each team will select two members who will have two minutes to present their “pitch” to the sharks.  </a:t>
            </a:r>
            <a:endParaRPr>
              <a:solidFill>
                <a:srgbClr val="4B4B4B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800"/>
              <a:buChar char="-"/>
            </a:pPr>
            <a:r>
              <a:rPr lang="en">
                <a:solidFill>
                  <a:srgbClr val="4B4B4B"/>
                </a:solidFill>
                <a:highlight>
                  <a:srgbClr val="FFFFFF"/>
                </a:highlight>
              </a:rPr>
              <a:t>Sharks are allowed to ask additional questions as well if time allows.  </a:t>
            </a:r>
            <a:endParaRPr>
              <a:solidFill>
                <a:srgbClr val="4B4B4B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800"/>
              <a:buChar char="-"/>
            </a:pPr>
            <a:r>
              <a:rPr lang="en">
                <a:solidFill>
                  <a:srgbClr val="4B4B4B"/>
                </a:solidFill>
                <a:highlight>
                  <a:srgbClr val="FFFFFF"/>
                </a:highlight>
              </a:rPr>
              <a:t>After each team has had their turn, the “Sharks” will come to a mutual decision of who they will invest their money with!!!</a:t>
            </a:r>
            <a:endParaRPr>
              <a:solidFill>
                <a:srgbClr val="4B4B4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rgbClr val="4B4B4B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>
              <a:solidFill>
                <a:srgbClr val="4B4B4B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                     </a:t>
            </a:r>
            <a:r>
              <a:rPr lang="en" sz="3000">
                <a:latin typeface="Impact"/>
                <a:ea typeface="Impact"/>
                <a:cs typeface="Impact"/>
                <a:sym typeface="Impact"/>
              </a:rPr>
              <a:t>            Here we go!</a:t>
            </a:r>
            <a:endParaRPr sz="3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00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8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4B4B4B"/>
              </a:solidFill>
            </a:endParaRPr>
          </a:p>
          <a:p>
            <a:pPr marL="0" lvl="0" indent="0" algn="l" rtl="0">
              <a:lnSpc>
                <a:spcPct val="18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B4B4B"/>
                </a:solidFill>
                <a:latin typeface="Impact"/>
                <a:ea typeface="Impact"/>
                <a:cs typeface="Impact"/>
                <a:sym typeface="Impact"/>
              </a:rPr>
              <a:t>This pitch must be professional and include:</a:t>
            </a:r>
            <a:endParaRPr>
              <a:solidFill>
                <a:srgbClr val="4B4B4B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457200" lvl="0" indent="-342900" algn="l" rtl="0">
              <a:lnSpc>
                <a:spcPct val="188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Font typeface="Impact"/>
              <a:buChar char="●"/>
            </a:pPr>
            <a:r>
              <a:rPr lang="en">
                <a:solidFill>
                  <a:srgbClr val="464646"/>
                </a:solidFill>
                <a:latin typeface="Impact"/>
                <a:ea typeface="Impact"/>
                <a:cs typeface="Impact"/>
                <a:sym typeface="Impact"/>
              </a:rPr>
              <a:t>Drawing of Product</a:t>
            </a:r>
            <a:endParaRPr>
              <a:solidFill>
                <a:srgbClr val="464646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457200" lvl="0" indent="-342900" algn="l" rtl="0">
              <a:lnSpc>
                <a:spcPct val="188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Font typeface="Impact"/>
              <a:buChar char="●"/>
            </a:pPr>
            <a:r>
              <a:rPr lang="en">
                <a:solidFill>
                  <a:srgbClr val="464646"/>
                </a:solidFill>
                <a:latin typeface="Impact"/>
                <a:ea typeface="Impact"/>
                <a:cs typeface="Impact"/>
                <a:sym typeface="Impact"/>
              </a:rPr>
              <a:t>Brand name</a:t>
            </a:r>
            <a:endParaRPr>
              <a:solidFill>
                <a:srgbClr val="464646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457200" lvl="0" indent="-342900" algn="l" rtl="0">
              <a:lnSpc>
                <a:spcPct val="188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Font typeface="Impact"/>
              <a:buChar char="●"/>
            </a:pPr>
            <a:r>
              <a:rPr lang="en">
                <a:solidFill>
                  <a:srgbClr val="464646"/>
                </a:solidFill>
                <a:latin typeface="Impact"/>
                <a:ea typeface="Impact"/>
                <a:cs typeface="Impact"/>
                <a:sym typeface="Impact"/>
              </a:rPr>
              <a:t>Brand slogan (Ex. Just do it,)</a:t>
            </a:r>
            <a:endParaRPr>
              <a:solidFill>
                <a:srgbClr val="464646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457200" lvl="0" indent="-342900" algn="l" rtl="0">
              <a:lnSpc>
                <a:spcPct val="188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Font typeface="Impact"/>
              <a:buChar char="●"/>
            </a:pPr>
            <a:r>
              <a:rPr lang="en">
                <a:solidFill>
                  <a:srgbClr val="464646"/>
                </a:solidFill>
                <a:latin typeface="Impact"/>
                <a:ea typeface="Impact"/>
                <a:cs typeface="Impact"/>
                <a:sym typeface="Impact"/>
              </a:rPr>
              <a:t>Marketing plan ( Ex. Internet Ads, TV Commercials)</a:t>
            </a:r>
            <a:endParaRPr>
              <a:solidFill>
                <a:srgbClr val="464646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1155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Connections to JAG Competencies: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00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C17-Demonstrate Time management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C18- Follow Directions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D24- Communicate Verbally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E26-Demonstrate Team Membership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E27- Demonstrate Team Leadership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E28- Deliver Presentations to a Group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E29-Compete Successfully with Peers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33975"/>
            <a:ext cx="8520600" cy="572700"/>
          </a:xfrm>
          <a:prstGeom prst="rect">
            <a:avLst/>
          </a:prstGeom>
          <a:solidFill>
            <a:srgbClr val="1155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JAG Competencies Continued: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00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F36-Demonstrate a Positive Attitude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G49-Provide Constructive Feedback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b="1">
                <a:latin typeface="Impact"/>
                <a:ea typeface="Impact"/>
                <a:cs typeface="Impact"/>
                <a:sym typeface="Impact"/>
              </a:rPr>
              <a:t>H62- Demonstrate how to work effectively with Others</a:t>
            </a:r>
            <a:endParaRPr sz="1400" b="1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6775" y="2491175"/>
            <a:ext cx="3484224" cy="20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                    JAGKY                 Summer Training</vt:lpstr>
      <vt:lpstr> Making the Pitch </vt:lpstr>
      <vt:lpstr> Meet today’s “JAG SHARKS”</vt:lpstr>
      <vt:lpstr> Directions</vt:lpstr>
      <vt:lpstr>                                  Here we go!</vt:lpstr>
      <vt:lpstr>Connections to JAG Competencies:</vt:lpstr>
      <vt:lpstr>JAG Competencies Continued: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JAGKY                 Summer Training</dc:title>
  <dc:creator>Cain, Brooke</dc:creator>
  <cp:lastModifiedBy>Cain, Brooke</cp:lastModifiedBy>
  <cp:revision>2</cp:revision>
  <dcterms:modified xsi:type="dcterms:W3CDTF">2019-06-18T17:25:25Z</dcterms:modified>
</cp:coreProperties>
</file>